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3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6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9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9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5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1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6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233A-B5AB-47A2-8BB7-6D9C59CB4B7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01A5-DB9B-4325-8CE8-F3E3D80C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18/10/relationships/comments" Target="NUL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8BDC29-090E-931A-BF12-6B3BAFD225B3}"/>
              </a:ext>
            </a:extLst>
          </p:cNvPr>
          <p:cNvSpPr/>
          <p:nvPr/>
        </p:nvSpPr>
        <p:spPr>
          <a:xfrm>
            <a:off x="8250708" y="5729333"/>
            <a:ext cx="2720050" cy="769172"/>
          </a:xfrm>
          <a:prstGeom prst="rect">
            <a:avLst/>
          </a:prstGeom>
          <a:solidFill>
            <a:srgbClr val="DE1A3F"/>
          </a:solidFill>
          <a:ln>
            <a:solidFill>
              <a:srgbClr val="DE1A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5275" r="2373" b="30992"/>
          <a:stretch/>
        </p:blipFill>
        <p:spPr>
          <a:xfrm>
            <a:off x="0" y="0"/>
            <a:ext cx="795774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4359" y="966963"/>
            <a:ext cx="3915831" cy="45397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Pre-Congress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September 2024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Congress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in-depth full-day courses. 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Sonography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for ovarian and deep endometriosis - knowledge is power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Course chairs: Gernot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Hudelist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Thierry Van den Bosch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focus: expert approaches to heart and brain imaging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Course chairs: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Rabih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Chaoui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Sándor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Nagy, Daniela Prayer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Jezid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Miranda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37" y="6607982"/>
            <a:ext cx="1659868" cy="258726"/>
          </a:xfrm>
          <a:prstGeom prst="rect">
            <a:avLst/>
          </a:prstGeom>
          <a:solidFill>
            <a:srgbClr val="D90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14737" y="6151805"/>
            <a:ext cx="2910965" cy="421758"/>
            <a:chOff x="714737" y="6177516"/>
            <a:chExt cx="2910965" cy="421758"/>
          </a:xfrm>
        </p:grpSpPr>
        <p:sp>
          <p:nvSpPr>
            <p:cNvPr id="6" name="Rectangle 5"/>
            <p:cNvSpPr/>
            <p:nvPr/>
          </p:nvSpPr>
          <p:spPr>
            <a:xfrm>
              <a:off x="714737" y="6177516"/>
              <a:ext cx="2910965" cy="421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737" y="6203729"/>
              <a:ext cx="2910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BE10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NOW</a:t>
              </a:r>
              <a:endParaRPr lang="en-GB" b="1" dirty="0">
                <a:solidFill>
                  <a:srgbClr val="BE10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50" y="168365"/>
            <a:ext cx="1718789" cy="559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846" y="5654777"/>
            <a:ext cx="918284" cy="918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45763-1F61-102C-5402-D16FAEA7F3AB}"/>
              </a:ext>
            </a:extLst>
          </p:cNvPr>
          <p:cNvSpPr txBox="1"/>
          <p:nvPr/>
        </p:nvSpPr>
        <p:spPr>
          <a:xfrm>
            <a:off x="8241999" y="5796302"/>
            <a:ext cx="27548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Scan to learn more </a:t>
            </a:r>
            <a:endParaRPr lang="en-GB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/>
                <a:cs typeface="Arial"/>
              </a:rPr>
              <a:t>and register now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6282" y="52563"/>
            <a:ext cx="2439501" cy="600580"/>
          </a:xfrm>
          <a:prstGeom prst="rect">
            <a:avLst/>
          </a:prstGeom>
          <a:solidFill>
            <a:srgbClr val="E44E6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5562" y="4206240"/>
            <a:ext cx="31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bird ends 14 July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Rowe</dc:creator>
  <cp:lastModifiedBy>Deborah Rowe</cp:lastModifiedBy>
  <cp:revision>3</cp:revision>
  <dcterms:created xsi:type="dcterms:W3CDTF">2024-06-11T16:10:59Z</dcterms:created>
  <dcterms:modified xsi:type="dcterms:W3CDTF">2024-06-11T16:22:58Z</dcterms:modified>
</cp:coreProperties>
</file>